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147140030" r:id="rId4"/>
    <p:sldId id="2147140033" r:id="rId5"/>
    <p:sldId id="2147140034" r:id="rId6"/>
    <p:sldId id="261" r:id="rId7"/>
    <p:sldId id="2147140023" r:id="rId8"/>
    <p:sldId id="2147140035" r:id="rId9"/>
    <p:sldId id="2147140029" r:id="rId10"/>
    <p:sldId id="2147140036" r:id="rId11"/>
    <p:sldId id="2147140016" r:id="rId12"/>
    <p:sldId id="2147140037" r:id="rId13"/>
    <p:sldId id="2147140038" r:id="rId14"/>
    <p:sldId id="2147140040" r:id="rId15"/>
    <p:sldId id="2147140027" r:id="rId16"/>
    <p:sldId id="290" r:id="rId17"/>
    <p:sldId id="2147140042" r:id="rId18"/>
    <p:sldId id="2147140043" r:id="rId19"/>
    <p:sldId id="2147140039" r:id="rId20"/>
    <p:sldId id="2147140044" r:id="rId21"/>
    <p:sldId id="2147140045" r:id="rId22"/>
    <p:sldId id="2147140046" r:id="rId23"/>
    <p:sldId id="2147140047" r:id="rId24"/>
    <p:sldId id="214714004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511F6-C01F-364B-B344-10E798738D85}" v="29" dt="2023-11-08T11:42:40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8"/>
    <p:restoredTop sz="96081"/>
  </p:normalViewPr>
  <p:slideViewPr>
    <p:cSldViewPr snapToGrid="0">
      <p:cViewPr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a Fillmore" userId="ae3112af-d77c-485d-a731-ec06a71f2b40" providerId="ADAL" clId="{3E1511F6-C01F-364B-B344-10E798738D85}"/>
    <pc:docChg chg="undo custSel addSld delSld modSld sldOrd">
      <pc:chgData name="Christina Fillmore" userId="ae3112af-d77c-485d-a731-ec06a71f2b40" providerId="ADAL" clId="{3E1511F6-C01F-364B-B344-10E798738D85}" dt="2023-11-08T11:43:09.156" v="374" actId="26606"/>
      <pc:docMkLst>
        <pc:docMk/>
      </pc:docMkLst>
      <pc:sldChg chg="modSp mod ord">
        <pc:chgData name="Christina Fillmore" userId="ae3112af-d77c-485d-a731-ec06a71f2b40" providerId="ADAL" clId="{3E1511F6-C01F-364B-B344-10E798738D85}" dt="2023-11-03T14:56:39.189" v="177" actId="20578"/>
        <pc:sldMkLst>
          <pc:docMk/>
          <pc:sldMk cId="2250402647" sldId="290"/>
        </pc:sldMkLst>
        <pc:spChg chg="mod">
          <ac:chgData name="Christina Fillmore" userId="ae3112af-d77c-485d-a731-ec06a71f2b40" providerId="ADAL" clId="{3E1511F6-C01F-364B-B344-10E798738D85}" dt="2023-10-26T09:32:19.926" v="1" actId="1076"/>
          <ac:spMkLst>
            <pc:docMk/>
            <pc:sldMk cId="2250402647" sldId="290"/>
            <ac:spMk id="4" creationId="{20FFF455-6989-4BCF-A865-A8A4F3FD5E6D}"/>
          </ac:spMkLst>
        </pc:spChg>
        <pc:spChg chg="mod">
          <ac:chgData name="Christina Fillmore" userId="ae3112af-d77c-485d-a731-ec06a71f2b40" providerId="ADAL" clId="{3E1511F6-C01F-364B-B344-10E798738D85}" dt="2023-10-26T09:32:18.912" v="0" actId="14100"/>
          <ac:spMkLst>
            <pc:docMk/>
            <pc:sldMk cId="2250402647" sldId="290"/>
            <ac:spMk id="10" creationId="{73CFD8CE-A819-89C7-B60D-5C019D9E2AF3}"/>
          </ac:spMkLst>
        </pc:spChg>
      </pc:sldChg>
      <pc:sldChg chg="addSp delSp modSp mod ord">
        <pc:chgData name="Christina Fillmore" userId="ae3112af-d77c-485d-a731-ec06a71f2b40" providerId="ADAL" clId="{3E1511F6-C01F-364B-B344-10E798738D85}" dt="2023-11-01T09:52:30.421" v="159" actId="20578"/>
        <pc:sldMkLst>
          <pc:docMk/>
          <pc:sldMk cId="1062451591" sldId="2147140039"/>
        </pc:sldMkLst>
        <pc:spChg chg="mod">
          <ac:chgData name="Christina Fillmore" userId="ae3112af-d77c-485d-a731-ec06a71f2b40" providerId="ADAL" clId="{3E1511F6-C01F-364B-B344-10E798738D85}" dt="2023-10-31T09:57:40.758" v="145" actId="1035"/>
          <ac:spMkLst>
            <pc:docMk/>
            <pc:sldMk cId="1062451591" sldId="2147140039"/>
            <ac:spMk id="17" creationId="{1FD77417-A9DC-5153-316D-06CDA43597CA}"/>
          </ac:spMkLst>
        </pc:spChg>
        <pc:spChg chg="mod">
          <ac:chgData name="Christina Fillmore" userId="ae3112af-d77c-485d-a731-ec06a71f2b40" providerId="ADAL" clId="{3E1511F6-C01F-364B-B344-10E798738D85}" dt="2023-10-31T09:57:24.615" v="138" actId="1035"/>
          <ac:spMkLst>
            <pc:docMk/>
            <pc:sldMk cId="1062451591" sldId="2147140039"/>
            <ac:spMk id="20" creationId="{78F91B22-5A5B-0C84-A0A1-BAAAF3FC33C8}"/>
          </ac:spMkLst>
        </pc:spChg>
        <pc:spChg chg="mod">
          <ac:chgData name="Christina Fillmore" userId="ae3112af-d77c-485d-a731-ec06a71f2b40" providerId="ADAL" clId="{3E1511F6-C01F-364B-B344-10E798738D85}" dt="2023-10-31T09:57:33.151" v="143" actId="1036"/>
          <ac:spMkLst>
            <pc:docMk/>
            <pc:sldMk cId="1062451591" sldId="2147140039"/>
            <ac:spMk id="21" creationId="{AA86F72A-4E77-75D7-D6A7-1340493D0BD0}"/>
          </ac:spMkLst>
        </pc:spChg>
        <pc:picChg chg="add del mod">
          <ac:chgData name="Christina Fillmore" userId="ae3112af-d77c-485d-a731-ec06a71f2b40" providerId="ADAL" clId="{3E1511F6-C01F-364B-B344-10E798738D85}" dt="2023-10-31T09:56:17.890" v="60"/>
          <ac:picMkLst>
            <pc:docMk/>
            <pc:sldMk cId="1062451591" sldId="2147140039"/>
            <ac:picMk id="2" creationId="{BCA035B7-7E75-0C6A-A090-214BA03E5BF4}"/>
          </ac:picMkLst>
        </pc:picChg>
        <pc:picChg chg="add mod modCrop">
          <ac:chgData name="Christina Fillmore" userId="ae3112af-d77c-485d-a731-ec06a71f2b40" providerId="ADAL" clId="{3E1511F6-C01F-364B-B344-10E798738D85}" dt="2023-10-31T09:57:10.345" v="75" actId="1036"/>
          <ac:picMkLst>
            <pc:docMk/>
            <pc:sldMk cId="1062451591" sldId="2147140039"/>
            <ac:picMk id="3" creationId="{C15D4BD5-30C1-B56B-2A9D-82F819CDBB52}"/>
          </ac:picMkLst>
        </pc:picChg>
        <pc:picChg chg="del mod">
          <ac:chgData name="Christina Fillmore" userId="ae3112af-d77c-485d-a731-ec06a71f2b40" providerId="ADAL" clId="{3E1511F6-C01F-364B-B344-10E798738D85}" dt="2023-10-31T09:55:43.724" v="48" actId="478"/>
          <ac:picMkLst>
            <pc:docMk/>
            <pc:sldMk cId="1062451591" sldId="2147140039"/>
            <ac:picMk id="13" creationId="{C10DB2BD-153E-AB10-12B9-0B31D0C0C5CC}"/>
          </ac:picMkLst>
        </pc:picChg>
      </pc:sldChg>
      <pc:sldChg chg="delSp new del mod">
        <pc:chgData name="Christina Fillmore" userId="ae3112af-d77c-485d-a731-ec06a71f2b40" providerId="ADAL" clId="{3E1511F6-C01F-364B-B344-10E798738D85}" dt="2023-10-31T09:50:24.111" v="5" actId="2696"/>
        <pc:sldMkLst>
          <pc:docMk/>
          <pc:sldMk cId="3900295286" sldId="2147140041"/>
        </pc:sldMkLst>
        <pc:spChg chg="del">
          <ac:chgData name="Christina Fillmore" userId="ae3112af-d77c-485d-a731-ec06a71f2b40" providerId="ADAL" clId="{3E1511F6-C01F-364B-B344-10E798738D85}" dt="2023-10-31T09:50:16.832" v="3" actId="478"/>
          <ac:spMkLst>
            <pc:docMk/>
            <pc:sldMk cId="3900295286" sldId="2147140041"/>
            <ac:spMk id="3" creationId="{71B9B506-E015-F7B9-B176-C57F32B17864}"/>
          </ac:spMkLst>
        </pc:spChg>
      </pc:sldChg>
      <pc:sldChg chg="addSp delSp modSp add mod delAnim modAnim">
        <pc:chgData name="Christina Fillmore" userId="ae3112af-d77c-485d-a731-ec06a71f2b40" providerId="ADAL" clId="{3E1511F6-C01F-364B-B344-10E798738D85}" dt="2023-10-31T09:52:05.711" v="31"/>
        <pc:sldMkLst>
          <pc:docMk/>
          <pc:sldMk cId="2044467140" sldId="2147140042"/>
        </pc:sldMkLst>
        <pc:spChg chg="mod">
          <ac:chgData name="Christina Fillmore" userId="ae3112af-d77c-485d-a731-ec06a71f2b40" providerId="ADAL" clId="{3E1511F6-C01F-364B-B344-10E798738D85}" dt="2023-10-31T09:50:33.151" v="15" actId="20577"/>
          <ac:spMkLst>
            <pc:docMk/>
            <pc:sldMk cId="2044467140" sldId="2147140042"/>
            <ac:spMk id="2" creationId="{3401A27F-48CE-B7A5-4096-D442B4EC5D97}"/>
          </ac:spMkLst>
        </pc:spChg>
        <pc:picChg chg="add mod">
          <ac:chgData name="Christina Fillmore" userId="ae3112af-d77c-485d-a731-ec06a71f2b40" providerId="ADAL" clId="{3E1511F6-C01F-364B-B344-10E798738D85}" dt="2023-10-31T09:51:12.487" v="27" actId="1076"/>
          <ac:picMkLst>
            <pc:docMk/>
            <pc:sldMk cId="2044467140" sldId="2147140042"/>
            <ac:picMk id="5" creationId="{01BF46A3-EACF-2D63-6008-CC3AD1B72010}"/>
          </ac:picMkLst>
        </pc:picChg>
        <pc:picChg chg="add mod">
          <ac:chgData name="Christina Fillmore" userId="ae3112af-d77c-485d-a731-ec06a71f2b40" providerId="ADAL" clId="{3E1511F6-C01F-364B-B344-10E798738D85}" dt="2023-10-31T09:51:49.898" v="30" actId="14100"/>
          <ac:picMkLst>
            <pc:docMk/>
            <pc:sldMk cId="2044467140" sldId="2147140042"/>
            <ac:picMk id="6" creationId="{B32363A8-98E7-FD7D-7AAE-1C2D9030582F}"/>
          </ac:picMkLst>
        </pc:picChg>
        <pc:picChg chg="del">
          <ac:chgData name="Christina Fillmore" userId="ae3112af-d77c-485d-a731-ec06a71f2b40" providerId="ADAL" clId="{3E1511F6-C01F-364B-B344-10E798738D85}" dt="2023-10-31T09:50:38.306" v="18" actId="478"/>
          <ac:picMkLst>
            <pc:docMk/>
            <pc:sldMk cId="2044467140" sldId="2147140042"/>
            <ac:picMk id="7" creationId="{248CC026-C3D0-491A-F4A8-3A83A7DD3C2C}"/>
          </ac:picMkLst>
        </pc:picChg>
        <pc:picChg chg="del">
          <ac:chgData name="Christina Fillmore" userId="ae3112af-d77c-485d-a731-ec06a71f2b40" providerId="ADAL" clId="{3E1511F6-C01F-364B-B344-10E798738D85}" dt="2023-10-31T09:50:36.150" v="16" actId="478"/>
          <ac:picMkLst>
            <pc:docMk/>
            <pc:sldMk cId="2044467140" sldId="2147140042"/>
            <ac:picMk id="8" creationId="{55165A3C-15BC-56D7-8820-07CD171937F4}"/>
          </ac:picMkLst>
        </pc:picChg>
        <pc:picChg chg="del">
          <ac:chgData name="Christina Fillmore" userId="ae3112af-d77c-485d-a731-ec06a71f2b40" providerId="ADAL" clId="{3E1511F6-C01F-364B-B344-10E798738D85}" dt="2023-10-31T09:50:37.585" v="17" actId="478"/>
          <ac:picMkLst>
            <pc:docMk/>
            <pc:sldMk cId="2044467140" sldId="2147140042"/>
            <ac:picMk id="9" creationId="{1241D6AF-76CE-48C2-9BBC-0BCD7DBBB00D}"/>
          </ac:picMkLst>
        </pc:picChg>
      </pc:sldChg>
      <pc:sldChg chg="addSp delSp modSp add mod delAnim">
        <pc:chgData name="Christina Fillmore" userId="ae3112af-d77c-485d-a731-ec06a71f2b40" providerId="ADAL" clId="{3E1511F6-C01F-364B-B344-10E798738D85}" dt="2023-10-31T09:53:10.368" v="41" actId="1076"/>
        <pc:sldMkLst>
          <pc:docMk/>
          <pc:sldMk cId="1283440582" sldId="2147140043"/>
        </pc:sldMkLst>
        <pc:picChg chg="del">
          <ac:chgData name="Christina Fillmore" userId="ae3112af-d77c-485d-a731-ec06a71f2b40" providerId="ADAL" clId="{3E1511F6-C01F-364B-B344-10E798738D85}" dt="2023-10-31T09:52:51.656" v="34" actId="478"/>
          <ac:picMkLst>
            <pc:docMk/>
            <pc:sldMk cId="1283440582" sldId="2147140043"/>
            <ac:picMk id="5" creationId="{01BF46A3-EACF-2D63-6008-CC3AD1B72010}"/>
          </ac:picMkLst>
        </pc:picChg>
        <pc:picChg chg="del">
          <ac:chgData name="Christina Fillmore" userId="ae3112af-d77c-485d-a731-ec06a71f2b40" providerId="ADAL" clId="{3E1511F6-C01F-364B-B344-10E798738D85}" dt="2023-10-31T09:52:50.585" v="33" actId="478"/>
          <ac:picMkLst>
            <pc:docMk/>
            <pc:sldMk cId="1283440582" sldId="2147140043"/>
            <ac:picMk id="6" creationId="{B32363A8-98E7-FD7D-7AAE-1C2D9030582F}"/>
          </ac:picMkLst>
        </pc:picChg>
        <pc:picChg chg="add mod">
          <ac:chgData name="Christina Fillmore" userId="ae3112af-d77c-485d-a731-ec06a71f2b40" providerId="ADAL" clId="{3E1511F6-C01F-364B-B344-10E798738D85}" dt="2023-10-31T09:53:10.368" v="41" actId="1076"/>
          <ac:picMkLst>
            <pc:docMk/>
            <pc:sldMk cId="1283440582" sldId="2147140043"/>
            <ac:picMk id="7" creationId="{727464FF-0572-47A3-DAF4-5D44EEBCA909}"/>
          </ac:picMkLst>
        </pc:picChg>
      </pc:sldChg>
      <pc:sldChg chg="addSp delSp modSp add mod">
        <pc:chgData name="Christina Fillmore" userId="ae3112af-d77c-485d-a731-ec06a71f2b40" providerId="ADAL" clId="{3E1511F6-C01F-364B-B344-10E798738D85}" dt="2023-10-31T17:02:16.758" v="150" actId="1076"/>
        <pc:sldMkLst>
          <pc:docMk/>
          <pc:sldMk cId="3699156521" sldId="2147140044"/>
        </pc:sldMkLst>
        <pc:picChg chg="add mod">
          <ac:chgData name="Christina Fillmore" userId="ae3112af-d77c-485d-a731-ec06a71f2b40" providerId="ADAL" clId="{3E1511F6-C01F-364B-B344-10E798738D85}" dt="2023-10-31T17:02:16.758" v="150" actId="1076"/>
          <ac:picMkLst>
            <pc:docMk/>
            <pc:sldMk cId="3699156521" sldId="2147140044"/>
            <ac:picMk id="5" creationId="{6BA28746-5094-BBC8-D6ED-F61E32F35922}"/>
          </ac:picMkLst>
        </pc:picChg>
        <pc:picChg chg="del">
          <ac:chgData name="Christina Fillmore" userId="ae3112af-d77c-485d-a731-ec06a71f2b40" providerId="ADAL" clId="{3E1511F6-C01F-364B-B344-10E798738D85}" dt="2023-10-31T17:02:06.701" v="147" actId="478"/>
          <ac:picMkLst>
            <pc:docMk/>
            <pc:sldMk cId="3699156521" sldId="2147140044"/>
            <ac:picMk id="7" creationId="{727464FF-0572-47A3-DAF4-5D44EEBCA909}"/>
          </ac:picMkLst>
        </pc:picChg>
      </pc:sldChg>
      <pc:sldChg chg="addSp delSp modSp add mod modAnim">
        <pc:chgData name="Christina Fillmore" userId="ae3112af-d77c-485d-a731-ec06a71f2b40" providerId="ADAL" clId="{3E1511F6-C01F-364B-B344-10E798738D85}" dt="2023-11-02T18:03:19.899" v="164" actId="478"/>
        <pc:sldMkLst>
          <pc:docMk/>
          <pc:sldMk cId="1087825439" sldId="2147140045"/>
        </pc:sldMkLst>
        <pc:picChg chg="del">
          <ac:chgData name="Christina Fillmore" userId="ae3112af-d77c-485d-a731-ec06a71f2b40" providerId="ADAL" clId="{3E1511F6-C01F-364B-B344-10E798738D85}" dt="2023-11-01T09:51:10.903" v="152" actId="478"/>
          <ac:picMkLst>
            <pc:docMk/>
            <pc:sldMk cId="1087825439" sldId="2147140045"/>
            <ac:picMk id="5" creationId="{6BA28746-5094-BBC8-D6ED-F61E32F35922}"/>
          </ac:picMkLst>
        </pc:picChg>
        <pc:picChg chg="add mod">
          <ac:chgData name="Christina Fillmore" userId="ae3112af-d77c-485d-a731-ec06a71f2b40" providerId="ADAL" clId="{3E1511F6-C01F-364B-B344-10E798738D85}" dt="2023-11-01T09:51:23.516" v="155" actId="1076"/>
          <ac:picMkLst>
            <pc:docMk/>
            <pc:sldMk cId="1087825439" sldId="2147140045"/>
            <ac:picMk id="6" creationId="{518778FD-C013-6D8F-5F40-B08AF448497F}"/>
          </ac:picMkLst>
        </pc:picChg>
        <pc:picChg chg="add mod modVis">
          <ac:chgData name="Christina Fillmore" userId="ae3112af-d77c-485d-a731-ec06a71f2b40" providerId="ADAL" clId="{3E1511F6-C01F-364B-B344-10E798738D85}" dt="2023-11-01T09:53:47.496" v="161" actId="14429"/>
          <ac:picMkLst>
            <pc:docMk/>
            <pc:sldMk cId="1087825439" sldId="2147140045"/>
            <ac:picMk id="7" creationId="{7D3D841D-A5AD-3A04-C5F3-54E877E8F511}"/>
          </ac:picMkLst>
        </pc:picChg>
        <pc:picChg chg="add del mod">
          <ac:chgData name="Christina Fillmore" userId="ae3112af-d77c-485d-a731-ec06a71f2b40" providerId="ADAL" clId="{3E1511F6-C01F-364B-B344-10E798738D85}" dt="2023-11-02T18:03:19.899" v="164" actId="478"/>
          <ac:picMkLst>
            <pc:docMk/>
            <pc:sldMk cId="1087825439" sldId="2147140045"/>
            <ac:picMk id="8" creationId="{0334A719-3208-920B-568D-E6868042D70F}"/>
          </ac:picMkLst>
        </pc:picChg>
      </pc:sldChg>
      <pc:sldChg chg="addSp delSp modSp add mod delAnim modAnim">
        <pc:chgData name="Christina Fillmore" userId="ae3112af-d77c-485d-a731-ec06a71f2b40" providerId="ADAL" clId="{3E1511F6-C01F-364B-B344-10E798738D85}" dt="2023-11-02T18:06:29.543" v="174"/>
        <pc:sldMkLst>
          <pc:docMk/>
          <pc:sldMk cId="2237328739" sldId="2147140046"/>
        </pc:sldMkLst>
        <pc:picChg chg="add mod">
          <ac:chgData name="Christina Fillmore" userId="ae3112af-d77c-485d-a731-ec06a71f2b40" providerId="ADAL" clId="{3E1511F6-C01F-364B-B344-10E798738D85}" dt="2023-11-02T18:05:25.796" v="170" actId="1076"/>
          <ac:picMkLst>
            <pc:docMk/>
            <pc:sldMk cId="2237328739" sldId="2147140046"/>
            <ac:picMk id="5" creationId="{A93E8156-6B5D-9CCC-A26F-94E765B5AB49}"/>
          </ac:picMkLst>
        </pc:picChg>
        <pc:picChg chg="del">
          <ac:chgData name="Christina Fillmore" userId="ae3112af-d77c-485d-a731-ec06a71f2b40" providerId="ADAL" clId="{3E1511F6-C01F-364B-B344-10E798738D85}" dt="2023-11-02T18:04:45.470" v="167" actId="478"/>
          <ac:picMkLst>
            <pc:docMk/>
            <pc:sldMk cId="2237328739" sldId="2147140046"/>
            <ac:picMk id="6" creationId="{518778FD-C013-6D8F-5F40-B08AF448497F}"/>
          </ac:picMkLst>
        </pc:picChg>
        <pc:picChg chg="del">
          <ac:chgData name="Christina Fillmore" userId="ae3112af-d77c-485d-a731-ec06a71f2b40" providerId="ADAL" clId="{3E1511F6-C01F-364B-B344-10E798738D85}" dt="2023-11-02T18:04:43.112" v="166" actId="478"/>
          <ac:picMkLst>
            <pc:docMk/>
            <pc:sldMk cId="2237328739" sldId="2147140046"/>
            <ac:picMk id="7" creationId="{7D3D841D-A5AD-3A04-C5F3-54E877E8F511}"/>
          </ac:picMkLst>
        </pc:picChg>
        <pc:picChg chg="add mod">
          <ac:chgData name="Christina Fillmore" userId="ae3112af-d77c-485d-a731-ec06a71f2b40" providerId="ADAL" clId="{3E1511F6-C01F-364B-B344-10E798738D85}" dt="2023-11-02T18:06:25.045" v="173" actId="1076"/>
          <ac:picMkLst>
            <pc:docMk/>
            <pc:sldMk cId="2237328739" sldId="2147140046"/>
            <ac:picMk id="8" creationId="{3729A2B8-4E79-38A1-7B63-D738AC365F6B}"/>
          </ac:picMkLst>
        </pc:picChg>
      </pc:sldChg>
      <pc:sldChg chg="addSp delSp modSp add mod delAnim modAnim">
        <pc:chgData name="Christina Fillmore" userId="ae3112af-d77c-485d-a731-ec06a71f2b40" providerId="ADAL" clId="{3E1511F6-C01F-364B-B344-10E798738D85}" dt="2023-11-08T11:42:40.745" v="361" actId="408"/>
        <pc:sldMkLst>
          <pc:docMk/>
          <pc:sldMk cId="2681695604" sldId="2147140047"/>
        </pc:sldMkLst>
        <pc:spChg chg="mod">
          <ac:chgData name="Christina Fillmore" userId="ae3112af-d77c-485d-a731-ec06a71f2b40" providerId="ADAL" clId="{3E1511F6-C01F-364B-B344-10E798738D85}" dt="2023-11-08T11:35:10.896" v="201" actId="20577"/>
          <ac:spMkLst>
            <pc:docMk/>
            <pc:sldMk cId="2681695604" sldId="2147140047"/>
            <ac:spMk id="2" creationId="{3401A27F-48CE-B7A5-4096-D442B4EC5D97}"/>
          </ac:spMkLst>
        </pc:spChg>
        <pc:spChg chg="add mod">
          <ac:chgData name="Christina Fillmore" userId="ae3112af-d77c-485d-a731-ec06a71f2b40" providerId="ADAL" clId="{3E1511F6-C01F-364B-B344-10E798738D85}" dt="2023-11-08T11:39:55.185" v="319" actId="1076"/>
          <ac:spMkLst>
            <pc:docMk/>
            <pc:sldMk cId="2681695604" sldId="2147140047"/>
            <ac:spMk id="6" creationId="{3F6A732B-8142-543F-BF6E-60FF928AD875}"/>
          </ac:spMkLst>
        </pc:spChg>
        <pc:picChg chg="del">
          <ac:chgData name="Christina Fillmore" userId="ae3112af-d77c-485d-a731-ec06a71f2b40" providerId="ADAL" clId="{3E1511F6-C01F-364B-B344-10E798738D85}" dt="2023-11-08T11:35:13.322" v="203" actId="478"/>
          <ac:picMkLst>
            <pc:docMk/>
            <pc:sldMk cId="2681695604" sldId="2147140047"/>
            <ac:picMk id="5" creationId="{A93E8156-6B5D-9CCC-A26F-94E765B5AB49}"/>
          </ac:picMkLst>
        </pc:picChg>
        <pc:picChg chg="del">
          <ac:chgData name="Christina Fillmore" userId="ae3112af-d77c-485d-a731-ec06a71f2b40" providerId="ADAL" clId="{3E1511F6-C01F-364B-B344-10E798738D85}" dt="2023-11-08T11:35:12.554" v="202" actId="478"/>
          <ac:picMkLst>
            <pc:docMk/>
            <pc:sldMk cId="2681695604" sldId="2147140047"/>
            <ac:picMk id="8" creationId="{3729A2B8-4E79-38A1-7B63-D738AC365F6B}"/>
          </ac:picMkLst>
        </pc:picChg>
        <pc:picChg chg="add mod ord">
          <ac:chgData name="Christina Fillmore" userId="ae3112af-d77c-485d-a731-ec06a71f2b40" providerId="ADAL" clId="{3E1511F6-C01F-364B-B344-10E798738D85}" dt="2023-11-08T11:42:40.745" v="361" actId="408"/>
          <ac:picMkLst>
            <pc:docMk/>
            <pc:sldMk cId="2681695604" sldId="2147140047"/>
            <ac:picMk id="9" creationId="{DF50C4B4-CA3B-B984-72C4-6FF5CE7FB4C2}"/>
          </ac:picMkLst>
        </pc:picChg>
        <pc:picChg chg="add del mod">
          <ac:chgData name="Christina Fillmore" userId="ae3112af-d77c-485d-a731-ec06a71f2b40" providerId="ADAL" clId="{3E1511F6-C01F-364B-B344-10E798738D85}" dt="2023-11-08T11:41:28.166" v="350" actId="478"/>
          <ac:picMkLst>
            <pc:docMk/>
            <pc:sldMk cId="2681695604" sldId="2147140047"/>
            <ac:picMk id="13" creationId="{3DE515E3-6AE4-B4ED-CEB1-B7E41E573AB9}"/>
          </ac:picMkLst>
        </pc:picChg>
        <pc:picChg chg="add mod">
          <ac:chgData name="Christina Fillmore" userId="ae3112af-d77c-485d-a731-ec06a71f2b40" providerId="ADAL" clId="{3E1511F6-C01F-364B-B344-10E798738D85}" dt="2023-11-08T11:42:40.745" v="361" actId="408"/>
          <ac:picMkLst>
            <pc:docMk/>
            <pc:sldMk cId="2681695604" sldId="2147140047"/>
            <ac:picMk id="15" creationId="{B44E3283-B960-0B1C-E2DB-AA6A40A3AD19}"/>
          </ac:picMkLst>
        </pc:picChg>
        <pc:picChg chg="add mod">
          <ac:chgData name="Christina Fillmore" userId="ae3112af-d77c-485d-a731-ec06a71f2b40" providerId="ADAL" clId="{3E1511F6-C01F-364B-B344-10E798738D85}" dt="2023-11-08T11:42:40.745" v="361" actId="408"/>
          <ac:picMkLst>
            <pc:docMk/>
            <pc:sldMk cId="2681695604" sldId="2147140047"/>
            <ac:picMk id="17" creationId="{A3B68244-A58C-649D-8658-B21A3537A587}"/>
          </ac:picMkLst>
        </pc:picChg>
      </pc:sldChg>
      <pc:sldChg chg="addSp delSp modSp add mod delAnim">
        <pc:chgData name="Christina Fillmore" userId="ae3112af-d77c-485d-a731-ec06a71f2b40" providerId="ADAL" clId="{3E1511F6-C01F-364B-B344-10E798738D85}" dt="2023-11-08T11:43:09.156" v="374" actId="26606"/>
        <pc:sldMkLst>
          <pc:docMk/>
          <pc:sldMk cId="1212840735" sldId="2147140048"/>
        </pc:sldMkLst>
        <pc:spChg chg="mod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2" creationId="{3401A27F-48CE-B7A5-4096-D442B4EC5D97}"/>
          </ac:spMkLst>
        </pc:spChg>
        <pc:spChg chg="del">
          <ac:chgData name="Christina Fillmore" userId="ae3112af-d77c-485d-a731-ec06a71f2b40" providerId="ADAL" clId="{3E1511F6-C01F-364B-B344-10E798738D85}" dt="2023-11-08T11:42:58.668" v="371" actId="478"/>
          <ac:spMkLst>
            <pc:docMk/>
            <pc:sldMk cId="1212840735" sldId="2147140048"/>
            <ac:spMk id="6" creationId="{3F6A732B-8142-543F-BF6E-60FF928AD875}"/>
          </ac:spMkLst>
        </pc:spChg>
        <pc:spChg chg="del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10" creationId="{84ECDE7A-6944-466D-8FFE-149A29BA6BAE}"/>
          </ac:spMkLst>
        </pc:spChg>
        <pc:spChg chg="del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12" creationId="{B3420082-9415-44EC-802E-C77D71D59C57}"/>
          </ac:spMkLst>
        </pc:spChg>
        <pc:spChg chg="del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14" creationId="{55A52C45-1FCB-4636-A80F-2849B8226C01}"/>
          </ac:spMkLst>
        </pc:spChg>
        <pc:spChg chg="del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16" creationId="{768EB4DD-3704-43AD-92B3-C4E0C6EA92CB}"/>
          </ac:spMkLst>
        </pc:spChg>
        <pc:spChg chg="add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21" creationId="{934F1179-B481-4F9E-BCA3-AFB972070F83}"/>
          </ac:spMkLst>
        </pc:spChg>
        <pc:spChg chg="add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23" creationId="{827DC2C4-B485-428A-BF4A-472D2967F47F}"/>
          </ac:spMkLst>
        </pc:spChg>
        <pc:spChg chg="add">
          <ac:chgData name="Christina Fillmore" userId="ae3112af-d77c-485d-a731-ec06a71f2b40" providerId="ADAL" clId="{3E1511F6-C01F-364B-B344-10E798738D85}" dt="2023-11-08T11:43:09.156" v="374" actId="26606"/>
          <ac:spMkLst>
            <pc:docMk/>
            <pc:sldMk cId="1212840735" sldId="2147140048"/>
            <ac:spMk id="25" creationId="{EE04B5EB-F158-4507-90DD-BD23620C7CC9}"/>
          </ac:spMkLst>
        </pc:spChg>
        <pc:picChg chg="del">
          <ac:chgData name="Christina Fillmore" userId="ae3112af-d77c-485d-a731-ec06a71f2b40" providerId="ADAL" clId="{3E1511F6-C01F-364B-B344-10E798738D85}" dt="2023-11-08T11:43:00.576" v="373" actId="478"/>
          <ac:picMkLst>
            <pc:docMk/>
            <pc:sldMk cId="1212840735" sldId="2147140048"/>
            <ac:picMk id="3" creationId="{E033AFC7-CD33-A801-1F74-B1B858462566}"/>
          </ac:picMkLst>
        </pc:picChg>
        <pc:picChg chg="del">
          <ac:chgData name="Christina Fillmore" userId="ae3112af-d77c-485d-a731-ec06a71f2b40" providerId="ADAL" clId="{3E1511F6-C01F-364B-B344-10E798738D85}" dt="2023-11-08T11:42:59.742" v="372" actId="478"/>
          <ac:picMkLst>
            <pc:docMk/>
            <pc:sldMk cId="1212840735" sldId="2147140048"/>
            <ac:picMk id="4" creationId="{7421C1B9-CA8E-5846-511B-3C2BAE9290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468E8-542A-E74D-B34F-DD640FBFD59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07DB-E2B7-1D49-9037-AE836C1A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3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1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presentation is a call for Action -  so here is how you can help us to build a high quality comprehensive repository.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Would you be interested in documenting how to perform a statistical method in R, SAS and comparing them?   Our </a:t>
            </a:r>
            <a:r>
              <a:rPr lang="en-GB" dirty="0" err="1"/>
              <a:t>github</a:t>
            </a:r>
            <a:r>
              <a:rPr lang="en-GB" dirty="0"/>
              <a:t> repo has a list of issues awaiting investigation.  If you would like to contribute to a specific are then please get in touch to be assigned.</a:t>
            </a:r>
          </a:p>
          <a:p>
            <a:pPr marL="228600" indent="-228600">
              <a:buAutoNum type="arabicParenR"/>
            </a:pPr>
            <a:r>
              <a:rPr lang="en-GB" dirty="0"/>
              <a:t>Do you already have some content that you would like to load to the site which documents some difference between the was SAS and R do statistical analysis.  If so please get in touch and we can show you how to load to the site</a:t>
            </a:r>
          </a:p>
          <a:p>
            <a:pPr marL="228600" indent="-228600">
              <a:buAutoNum type="arabicParenR"/>
            </a:pPr>
            <a:r>
              <a:rPr lang="en-GB" dirty="0"/>
              <a:t>Do you want to explore other software?</a:t>
            </a:r>
          </a:p>
          <a:p>
            <a:pPr marL="228600" indent="-228600">
              <a:buAutoNum type="arabicParenR"/>
            </a:pPr>
            <a:r>
              <a:rPr lang="en-GB" dirty="0"/>
              <a:t>Are you a statistical expert and would like to review our content to ensure our methods and documented correctly.  Then please review our existing CAMIS content and do a pull request to suggest changes/ corrections.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 community led effort so the more people we have contributing the more comprehensive the project can become. </a:t>
            </a:r>
          </a:p>
          <a:p>
            <a:pPr marL="0" indent="0">
              <a:buNone/>
            </a:pPr>
            <a:r>
              <a:rPr lang="en-GB" dirty="0"/>
              <a:t>You can be a contributor or join the PHUSE working group which meets monthly.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12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4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97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9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04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1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&amp; Breslow:  Both options are available in R and SAS, so by simply changing the default method, we would expect an identical HR &amp; 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The key point here is that you should be considering which is most appropriate for your analysis, and not just using the default. 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Brewlow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easiest to program _hence was the first to be available in SAS and hence is the default.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option is more accurate if there are a large number of ties, and it is the default in R.  - If number of ties are small then the methods are indistinguishable.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Log,  log-log : no consensus on which is best.  Both are in widespread use.  Simulation studies suggest log-scale interval is better – closer to the nominal coverage – which is why its’ default in R survival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&amp; Breslow:  Both options are available in R and SAS, so by simply changing the default method, we would expect an identical HR &amp; 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The key point here is that you should be considering which is most appropriate for your analysis, and not just using the default. 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Brewlow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easiest to program _hence was the first to be available in SAS and hence is the default.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option is more accurate if there are a large number of ties, and it is the default in R.  - If number of ties are small then the methods are indistinguishable.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Log,  log-log : no consensus on which is best.  Both are in widespread use.  Simulation studies suggest log-scale interval is better – closer to the nominal coverage – which is why its’ default in R survival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1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&amp; Breslow:  Both options are available in R and SAS, so by simply changing the default method, we would expect an identical HR &amp; 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The key point here is that you should be considering which is most appropriate for your analysis, and not just using the default.  </a:t>
            </a:r>
            <a:r>
              <a:rPr lang="en-US" sz="1200" dirty="0" err="1">
                <a:latin typeface="+mn-lt"/>
                <a:cs typeface="Calibri" panose="020F0502020204030204" pitchFamily="34" charset="0"/>
              </a:rPr>
              <a:t>Brewlow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easiest to program _hence was the first to be available in SAS and hence is the default.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+mn-lt"/>
                <a:cs typeface="Calibri" panose="020F0502020204030204" pitchFamily="34" charset="0"/>
              </a:rPr>
              <a:t>Efron</a:t>
            </a:r>
            <a:r>
              <a:rPr lang="en-US" sz="1200" dirty="0">
                <a:latin typeface="+mn-lt"/>
                <a:cs typeface="Calibri" panose="020F0502020204030204" pitchFamily="34" charset="0"/>
              </a:rPr>
              <a:t> option is more accurate if there are a large number of ties, and it is the default in R.  - If number of ties are small then the methods are indistinguishable.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RE: Log,  log-log : no consensus on which is best.  Both are in widespread use.  Simulation studies suggest log-scale interval is better – closer to the nominal coverage – which is why its’ default in R survival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5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CAMIS stands for: Comparing Analysis Method Implementations in Software</a:t>
            </a:r>
          </a:p>
          <a:p>
            <a:r>
              <a:rPr lang="en-US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This is a cross-industry collaboration formed of members statistical and programming associations such as PHUSE, PSI, IASCT and ASA.  Anyone can be a contributor.</a:t>
            </a:r>
          </a:p>
          <a:p>
            <a:endParaRPr lang="en-US" b="0" i="0" dirty="0">
              <a:solidFill>
                <a:srgbClr val="373A3C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GB" dirty="0"/>
              <a:t>We have 2 Aims: </a:t>
            </a:r>
          </a:p>
          <a:p>
            <a:pPr lvl="1"/>
            <a:r>
              <a:rPr lang="en-GB" dirty="0"/>
              <a:t>1) To create a white paper </a:t>
            </a:r>
          </a:p>
          <a:p>
            <a:pPr lvl="1"/>
            <a:r>
              <a:rPr lang="en-GB" dirty="0"/>
              <a:t>2) To create a </a:t>
            </a:r>
            <a:r>
              <a:rPr lang="en-GB" dirty="0" err="1"/>
              <a:t>github</a:t>
            </a:r>
            <a:r>
              <a:rPr lang="en-GB" dirty="0"/>
              <a:t> repository to store how to apply statistical methods in various software and document any differences observed in the results obtained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8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0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white paper describes a 4 point process to ensure analysis is clearly specified such that it isn’t reliant on software default settings which can change across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Goes through the survival example we covered today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SAP the we used wasn’t detailed enough, kind of like going to a pizza shop and just asking for pizza without the information about tie handling and how to calculate quantile the analysis isn’t reproducible from the SAP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707DB-E2B7-1D49-9037-AE836C1A70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6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E4A9-96CF-D9FC-FD18-51C4A972C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6D272-E0CA-BE0D-F027-B2489A413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9EA46-EF41-969C-6DF1-C5367A24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E4A6C-70FB-B7B7-FD9B-29953A50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C612-C2A4-2B4A-B035-DB38726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7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5B0-EFD8-C79C-A6C5-EFB5DC1A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99E73-CAB9-65A0-F90E-1FAAEA957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42BA0-CA0D-975F-77D0-790221BB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2793-5038-9C5A-360E-63B265D4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9AE90-D128-6CE5-2B5F-3D3C5115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7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E3746-D99C-D5B2-BF24-C6B4003D2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A3AF0-3F2C-71FB-F13C-349BF9C51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5E977-736D-0814-D9D4-34FE3056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B49E-E39E-CBED-8C5C-83A89F02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7CEE3-B830-5EE1-A4DE-50D7FE16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2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453"/>
            <a:ext cx="10515600" cy="480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19588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B29-CF67-ABF9-6493-69E98FE1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0971-6F13-1622-E101-7112CC14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87FD-B0A4-C0F8-8107-4A44C91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E9939-77B8-4431-FFB1-F5D8F8F7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793F5-1157-017A-DE7D-7F4B8F34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2997-EDF7-5D7C-25FE-757B4B36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1B357-25EE-09F1-BB36-43B16BFEA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B9956-7822-4C73-18F9-BBE934BD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F9D8-7E9E-0F09-5800-E4FBEBB8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D5DAA-2BBD-49D3-0C0C-42A0A6B6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4A59-41FB-B530-5340-A198915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BD10-D35B-99BE-C0AE-C1C50F5D3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B10C-53E6-A004-B653-E3D95547A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2A96A-AD46-828D-2901-F6DE3759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7957-C0E7-381F-AE21-D111B7EA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5DEF-CEED-A6A3-616E-5B74546C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D7B1-0346-D4AC-3BD9-56E7FD2E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BAC7C-6539-994C-D14E-4A8DA5FB8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1AF7F-E499-6D00-D783-A0AC611D0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04BC8-96BB-69D7-0D3B-3FCC62A8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5EDD4-EBB2-F043-2C0D-8E2633E38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B7F36-0718-4D0D-79E7-CAD63A5C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7AA90-E6A8-33E5-2432-C13C2A48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3ADFF-7C2A-88DC-26B4-AAF7DF7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E906-ADE5-0244-4510-9EA421B4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B1092-33FE-37AC-7462-C6AC71F3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609B4-FDC5-13AB-8E9A-E4B4F06F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275D7-9DB0-543B-7601-810F5592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1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28997-AC86-AE26-A01D-74C3B585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47166-094A-840B-7E40-3720BEF8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F7FBF-2F46-D29E-AB35-83829332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4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3E23-7417-785B-1AB0-39F766AE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A23D-F4E7-8D25-35CB-8BB65316A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C2ACD-AE93-E2DF-6BB3-DF9C449FD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0282C-81D9-2879-704F-E462CAC6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94988-82CD-88AC-46C0-45637E57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BBD01-3F6E-F533-95D5-109C172C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D67A-85A2-DEAD-FD11-DF86F667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EAC11-715C-B015-56F3-5B2A399FD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6481E-21A8-2247-C3B2-28DED06B7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D008E-0F54-903B-9FC7-56AF5B98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4B0F4-2EE9-FB26-1F47-418A3133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7E53E-36D1-B0CD-DDEA-0F946ECA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5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868415-2EFE-DBFE-786F-AC4552D9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040E-844E-AC7D-6D6B-324D16082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12D46-97F4-ED64-E477-FD4C53DA6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97ED-B705-F846-AC8E-FC67E2CA9F18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9F6DD-ED77-EDD4-D5E4-271FB1C41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2D3A-EF83-E348-8F33-AED9110BB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1B7B-EC5C-9E4D-8A5C-42736DCD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6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tm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mp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04E4AE9-6406-5F85-9725-171C1F23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228543"/>
            <a:ext cx="9613397" cy="1994780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24E8-6828-7FF5-1BC2-CEA487A6A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Comparing Analysis Method Implementations in Software (CAMIS)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4DDB-A3AC-0750-049E-6FCAAC05C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Christina Fillmore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3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CAMIS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6" name="Picture 5" descr="A picture containing screenshot, font, graphics, text&#10;&#10;Description automatically generated">
            <a:extLst>
              <a:ext uri="{FF2B5EF4-FFF2-40B4-BE49-F238E27FC236}">
                <a16:creationId xmlns:a16="http://schemas.microsoft.com/office/drawing/2014/main" id="{79E02BB2-AE05-4438-18F3-C0EB2402C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93" y="2276856"/>
            <a:ext cx="7696867" cy="1265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6D8C4-48F2-13EA-3702-C054D6038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9"/>
          <a:stretch/>
        </p:blipFill>
        <p:spPr>
          <a:xfrm>
            <a:off x="856826" y="3860270"/>
            <a:ext cx="7772400" cy="978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D60A9-AE1D-B62C-95A6-47F0CA6A1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" y="4921261"/>
            <a:ext cx="7772400" cy="9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2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F27A4-23A3-5F40-B891-AC2B5341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Welcome to the CAMIS repository 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A4D-D0F6-B54B-A242-8A2A91FF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0" i="0" dirty="0">
                <a:effectLst/>
              </a:rPr>
              <a:t>CAMIS: Comparing Analysis Method Implementations in Software</a:t>
            </a:r>
          </a:p>
          <a:p>
            <a:r>
              <a:rPr lang="en-US" sz="1500" b="0" i="0" dirty="0">
                <a:effectLst/>
              </a:rPr>
              <a:t>A PHUSE DVOST working group project</a:t>
            </a:r>
          </a:p>
          <a:p>
            <a:r>
              <a:rPr lang="en-US" sz="1500" dirty="0"/>
              <a:t>A </a:t>
            </a:r>
            <a:r>
              <a:rPr lang="en-US" sz="1500" b="0" i="0" dirty="0">
                <a:effectLst/>
              </a:rPr>
              <a:t>cross-industry collaboration formed of members statistical and programming associations such as PHUSE, PSI, IASCT and ASA.</a:t>
            </a:r>
          </a:p>
          <a:p>
            <a:r>
              <a:rPr lang="en-US" sz="1500" dirty="0"/>
              <a:t>Aims: </a:t>
            </a:r>
          </a:p>
          <a:p>
            <a:pPr lvl="1"/>
            <a:r>
              <a:rPr lang="en-US" sz="1500" dirty="0"/>
              <a:t>To create a white paper </a:t>
            </a:r>
          </a:p>
          <a:p>
            <a:pPr lvl="1"/>
            <a:r>
              <a:rPr lang="en-US" sz="1500" dirty="0"/>
              <a:t>To create a </a:t>
            </a:r>
            <a:r>
              <a:rPr lang="en-US" sz="1500" dirty="0" err="1"/>
              <a:t>github</a:t>
            </a:r>
            <a:r>
              <a:rPr lang="en-US" sz="1500" dirty="0"/>
              <a:t> repository to store how to apply statistical methods in various software and document any differences observed in the results obtained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F65A899-0B1B-592A-D77C-4A9410B8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97" y="509786"/>
            <a:ext cx="2603605" cy="2589683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62D0204-91E6-D58C-D268-B73B8A957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328" y="798985"/>
            <a:ext cx="2603605" cy="2011284"/>
          </a:xfrm>
          <a:prstGeom prst="rect">
            <a:avLst/>
          </a:prstGeom>
        </p:spPr>
      </p:pic>
      <p:pic>
        <p:nvPicPr>
          <p:cNvPr id="7" name="Picture 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EC9EB7-A101-024C-8986-7485156A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397" y="4238088"/>
            <a:ext cx="5431536" cy="1127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4F22-03ED-004B-AB95-608B7AB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9547543-1012-3B42-87D3-9C910E88F9F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White Paper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1CE67-2376-DD58-DAA0-2262F4B6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3" y="2674952"/>
            <a:ext cx="7772400" cy="31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5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White Paper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8A4529F-567E-3F7F-10C0-318AE19FB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67" y="2126312"/>
            <a:ext cx="8604517" cy="45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10DB2BD-153E-AB10-12B9-0B31D0C0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5068"/>
            <a:ext cx="12165331" cy="6873067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339AAAF9-FBE1-6FDB-0BA0-7AD9A5DB565E}"/>
              </a:ext>
            </a:extLst>
          </p:cNvPr>
          <p:cNvSpPr/>
          <p:nvPr/>
        </p:nvSpPr>
        <p:spPr>
          <a:xfrm>
            <a:off x="9858376" y="2157413"/>
            <a:ext cx="642937" cy="64293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Use it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C026-C3D0-491A-F4A8-3A83A7DD3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674952"/>
            <a:ext cx="7772400" cy="3588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1D6AF-76CE-48C2-9BBC-0BCD7DBBB0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3595436"/>
            <a:ext cx="12074425" cy="947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65A3C-15BC-56D7-8820-07CD17193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808489"/>
            <a:ext cx="7772400" cy="3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B66F7-3B46-4D82-AF37-5FB636F2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FF455-6989-4BCF-A865-A8A4F3FD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761"/>
            <a:ext cx="10515600" cy="964591"/>
          </a:xfrm>
        </p:spPr>
        <p:txBody>
          <a:bodyPr/>
          <a:lstStyle/>
          <a:p>
            <a:r>
              <a:rPr lang="en-US" dirty="0"/>
              <a:t>Call for Action – How you can help?</a:t>
            </a:r>
            <a:br>
              <a:rPr lang="en-US" dirty="0"/>
            </a:b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AAB039-2333-4DE6-A736-19E0A82235E1}"/>
              </a:ext>
            </a:extLst>
          </p:cNvPr>
          <p:cNvSpPr/>
          <p:nvPr/>
        </p:nvSpPr>
        <p:spPr>
          <a:xfrm>
            <a:off x="1341646" y="1080395"/>
            <a:ext cx="5918690" cy="1128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E28487C5-EB76-4C99-A69E-6DA0D97D0CB4}"/>
              </a:ext>
            </a:extLst>
          </p:cNvPr>
          <p:cNvSpPr txBox="1">
            <a:spLocks/>
          </p:cNvSpPr>
          <p:nvPr/>
        </p:nvSpPr>
        <p:spPr>
          <a:xfrm>
            <a:off x="1562364" y="1269408"/>
            <a:ext cx="5396220" cy="833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9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Documenting how to perform statistical </a:t>
            </a:r>
            <a:r>
              <a:rPr lang="en-US" sz="2400" dirty="0"/>
              <a:t>methods in R, SAS or comparing them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1177D4-6EC9-445F-997E-47F6BA8C219A}"/>
              </a:ext>
            </a:extLst>
          </p:cNvPr>
          <p:cNvSpPr/>
          <p:nvPr/>
        </p:nvSpPr>
        <p:spPr>
          <a:xfrm>
            <a:off x="1399975" y="2404699"/>
            <a:ext cx="5918690" cy="1128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7FEF8008-A200-4D9D-8E28-4F5F6FF223E6}"/>
              </a:ext>
            </a:extLst>
          </p:cNvPr>
          <p:cNvSpPr txBox="1">
            <a:spLocks/>
          </p:cNvSpPr>
          <p:nvPr/>
        </p:nvSpPr>
        <p:spPr>
          <a:xfrm>
            <a:off x="1562364" y="2593712"/>
            <a:ext cx="5070190" cy="833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9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Adding to the repository differences between R &amp; SAS that know about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83FDA6-0F14-432F-ADC7-888BAE2F3CB0}"/>
              </a:ext>
            </a:extLst>
          </p:cNvPr>
          <p:cNvSpPr/>
          <p:nvPr/>
        </p:nvSpPr>
        <p:spPr>
          <a:xfrm>
            <a:off x="1341646" y="3735308"/>
            <a:ext cx="5918690" cy="1128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1">
            <a:extLst>
              <a:ext uri="{FF2B5EF4-FFF2-40B4-BE49-F238E27FC236}">
                <a16:creationId xmlns:a16="http://schemas.microsoft.com/office/drawing/2014/main" id="{3E057DFF-4B4E-4998-8FAA-D6FFCE101CDA}"/>
              </a:ext>
            </a:extLst>
          </p:cNvPr>
          <p:cNvSpPr txBox="1">
            <a:spLocks/>
          </p:cNvSpPr>
          <p:nvPr/>
        </p:nvSpPr>
        <p:spPr>
          <a:xfrm>
            <a:off x="1562364" y="3924321"/>
            <a:ext cx="5070190" cy="833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9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Adding content for Python, Julia or other software</a:t>
            </a:r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447336D3-11FF-090C-D16E-5ED9E34F9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753" y="4901586"/>
            <a:ext cx="2378178" cy="1837683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680965B-E95B-EB74-0207-6FE7CFE4F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53" y="5363806"/>
            <a:ext cx="969777" cy="9645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5F6BEB-0F16-8DB5-BE44-3FA34162AC80}"/>
              </a:ext>
            </a:extLst>
          </p:cNvPr>
          <p:cNvSpPr/>
          <p:nvPr/>
        </p:nvSpPr>
        <p:spPr>
          <a:xfrm>
            <a:off x="1341646" y="5053132"/>
            <a:ext cx="5918690" cy="1128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DFB64F8-C2AE-89A7-5FF9-4CCAA4356627}"/>
              </a:ext>
            </a:extLst>
          </p:cNvPr>
          <p:cNvSpPr txBox="1">
            <a:spLocks/>
          </p:cNvSpPr>
          <p:nvPr/>
        </p:nvSpPr>
        <p:spPr>
          <a:xfrm>
            <a:off x="1562364" y="5242145"/>
            <a:ext cx="5070190" cy="833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9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Review/ revision of existing CAMIS content.</a:t>
            </a:r>
          </a:p>
        </p:txBody>
      </p:sp>
      <p:sp>
        <p:nvSpPr>
          <p:cNvPr id="10" name="Star: 32 Points 9">
            <a:extLst>
              <a:ext uri="{FF2B5EF4-FFF2-40B4-BE49-F238E27FC236}">
                <a16:creationId xmlns:a16="http://schemas.microsoft.com/office/drawing/2014/main" id="{73CFD8CE-A819-89C7-B60D-5C019D9E2AF3}"/>
              </a:ext>
            </a:extLst>
          </p:cNvPr>
          <p:cNvSpPr/>
          <p:nvPr/>
        </p:nvSpPr>
        <p:spPr>
          <a:xfrm>
            <a:off x="8909982" y="1936576"/>
            <a:ext cx="2901016" cy="2965010"/>
          </a:xfrm>
          <a:prstGeom prst="star32">
            <a:avLst>
              <a:gd name="adj" fmla="val 462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CC4C-AC86-54EF-F6D8-A2D885B0D327}"/>
              </a:ext>
            </a:extLst>
          </p:cNvPr>
          <p:cNvSpPr txBox="1"/>
          <p:nvPr/>
        </p:nvSpPr>
        <p:spPr>
          <a:xfrm>
            <a:off x="9312811" y="2713843"/>
            <a:ext cx="2103120" cy="13807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You can be a contributor or 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JOIN US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on the PHUSE working group</a:t>
            </a: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6" grpId="0"/>
      <p:bldP spid="42" grpId="0" animBg="1"/>
      <p:bldP spid="44" grpId="0"/>
      <p:bldP spid="45" grpId="0" animBg="1"/>
      <p:bldP spid="47" grpId="0"/>
      <p:bldP spid="7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Contribute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F46A3-EACF-2D63-6008-CC3AD1B72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349" y="2206092"/>
            <a:ext cx="8469165" cy="4411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363A8-98E7-FD7D-7AAE-1C2D90305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49" y="2206092"/>
            <a:ext cx="8469162" cy="44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Contribute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464FF-0572-47A3-DAF4-5D44EEBC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571" y="2104646"/>
            <a:ext cx="6286858" cy="47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D4BD5-30C1-B56B-2A9D-82F819CD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8"/>
          <a:stretch/>
        </p:blipFill>
        <p:spPr>
          <a:xfrm>
            <a:off x="11296" y="0"/>
            <a:ext cx="12180704" cy="68580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FD77417-A9DC-5153-316D-06CDA43597CA}"/>
              </a:ext>
            </a:extLst>
          </p:cNvPr>
          <p:cNvSpPr/>
          <p:nvPr/>
        </p:nvSpPr>
        <p:spPr>
          <a:xfrm>
            <a:off x="679164" y="4012131"/>
            <a:ext cx="714375" cy="30003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8F91B22-5A5B-0C84-A0A1-BAAAF3FC33C8}"/>
              </a:ext>
            </a:extLst>
          </p:cNvPr>
          <p:cNvSpPr/>
          <p:nvPr/>
        </p:nvSpPr>
        <p:spPr>
          <a:xfrm>
            <a:off x="679164" y="4365386"/>
            <a:ext cx="714375" cy="30003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A86F72A-4E77-75D7-D6A7-1340493D0BD0}"/>
              </a:ext>
            </a:extLst>
          </p:cNvPr>
          <p:cNvSpPr/>
          <p:nvPr/>
        </p:nvSpPr>
        <p:spPr>
          <a:xfrm>
            <a:off x="679163" y="4729274"/>
            <a:ext cx="714375" cy="30003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2ED444-A766-9C2A-FF97-E5FE4A878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" r="2" b="2"/>
          <a:stretch/>
        </p:blipFill>
        <p:spPr bwMode="auto">
          <a:xfrm>
            <a:off x="5712753" y="2560320"/>
            <a:ext cx="6009855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193D-E71C-7007-5A49-9B4C537D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50" y="2615184"/>
            <a:ext cx="4646991" cy="369417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SAP states: </a:t>
            </a:r>
          </a:p>
          <a:p>
            <a:pPr lvl="1"/>
            <a:r>
              <a:rPr lang="en-US" i="1" dirty="0"/>
              <a:t>Using a log-rank test determine to association between survival time and atrial fibrillation. Additionally, calculate Kaplan-Meier estimate of survival time and use Cox proportional hazard model to get the hazard ration and 95% confidence interval </a:t>
            </a:r>
          </a:p>
        </p:txBody>
      </p:sp>
    </p:spTree>
    <p:extLst>
      <p:ext uri="{BB962C8B-B14F-4D97-AF65-F5344CB8AC3E}">
        <p14:creationId xmlns:p14="http://schemas.microsoft.com/office/powerpoint/2010/main" val="8814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Contribute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28746-5094-BBC8-D6ED-F61E32F35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559" y="2365908"/>
            <a:ext cx="6612146" cy="38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Contribute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778FD-C013-6D8F-5F40-B08AF4484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0" y="2889003"/>
            <a:ext cx="4292600" cy="309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D841D-A5AD-3A04-C5F3-54E877E8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00" y="2889003"/>
            <a:ext cx="4292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Website - How to Contribute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E8156-6B5D-9CCC-A26F-94E765B5A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468" y="2567446"/>
            <a:ext cx="7989063" cy="34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9A2B8-4E79-38A1-7B63-D738AC365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856" y="2567446"/>
            <a:ext cx="10007552" cy="32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A732B-8142-543F-BF6E-60FF928AD875}"/>
              </a:ext>
            </a:extLst>
          </p:cNvPr>
          <p:cNvSpPr txBox="1"/>
          <p:nvPr/>
        </p:nvSpPr>
        <p:spPr>
          <a:xfrm>
            <a:off x="626850" y="2477386"/>
            <a:ext cx="98781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CAMIS is here to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… but, we need your help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Graphic 8" descr="Group success with solid fill">
            <a:extLst>
              <a:ext uri="{FF2B5EF4-FFF2-40B4-BE49-F238E27FC236}">
                <a16:creationId xmlns:a16="http://schemas.microsoft.com/office/drawing/2014/main" id="{DF50C4B4-CA3B-B984-72C4-6FF5CE7FB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5522" y="3204983"/>
            <a:ext cx="3324447" cy="3324447"/>
          </a:xfrm>
          <a:prstGeom prst="rect">
            <a:avLst/>
          </a:prstGeom>
        </p:spPr>
      </p:pic>
      <p:pic>
        <p:nvPicPr>
          <p:cNvPr id="15" name="Graphic 14" descr="Group success with solid fill">
            <a:extLst>
              <a:ext uri="{FF2B5EF4-FFF2-40B4-BE49-F238E27FC236}">
                <a16:creationId xmlns:a16="http://schemas.microsoft.com/office/drawing/2014/main" id="{B44E3283-B960-0B1C-E2DB-AA6A40A3A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291" y="3204983"/>
            <a:ext cx="3324447" cy="3324447"/>
          </a:xfrm>
          <a:prstGeom prst="rect">
            <a:avLst/>
          </a:prstGeom>
        </p:spPr>
      </p:pic>
      <p:pic>
        <p:nvPicPr>
          <p:cNvPr id="17" name="Graphic 16" descr="Group success with solid fill">
            <a:extLst>
              <a:ext uri="{FF2B5EF4-FFF2-40B4-BE49-F238E27FC236}">
                <a16:creationId xmlns:a16="http://schemas.microsoft.com/office/drawing/2014/main" id="{A3B68244-A58C-649D-8658-B21A3537A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7754" y="3204983"/>
            <a:ext cx="3324447" cy="33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28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Motivation -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0B68F-4608-8592-0EDF-C5518FB7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276856"/>
            <a:ext cx="58801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F99C8-7962-F243-BCDB-25D6AF94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87" y="2310641"/>
            <a:ext cx="2387600" cy="3352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677A07-2164-3B98-F3C1-D664AA6DFEFF}"/>
              </a:ext>
            </a:extLst>
          </p:cNvPr>
          <p:cNvGrpSpPr/>
          <p:nvPr/>
        </p:nvGrpSpPr>
        <p:grpSpPr>
          <a:xfrm>
            <a:off x="9009112" y="5115600"/>
            <a:ext cx="556200" cy="457200"/>
            <a:chOff x="9023400" y="5115600"/>
            <a:chExt cx="556200" cy="4572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D38BB7-F72E-0F7B-FD7C-00251CC8E0FE}"/>
                </a:ext>
              </a:extLst>
            </p:cNvPr>
            <p:cNvSpPr/>
            <p:nvPr/>
          </p:nvSpPr>
          <p:spPr>
            <a:xfrm>
              <a:off x="9308700" y="5115600"/>
              <a:ext cx="270900" cy="226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A6CBAF-58DA-1B1F-CB73-FF564A771AC4}"/>
                </a:ext>
              </a:extLst>
            </p:cNvPr>
            <p:cNvSpPr/>
            <p:nvPr/>
          </p:nvSpPr>
          <p:spPr>
            <a:xfrm>
              <a:off x="9023400" y="5346000"/>
              <a:ext cx="270900" cy="226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31AE35-CF96-02D8-B48C-598670BF06A1}"/>
                </a:ext>
              </a:extLst>
            </p:cNvPr>
            <p:cNvSpPr/>
            <p:nvPr/>
          </p:nvSpPr>
          <p:spPr>
            <a:xfrm>
              <a:off x="9308700" y="5346000"/>
              <a:ext cx="270900" cy="226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Tick with solid fill">
            <a:extLst>
              <a:ext uri="{FF2B5EF4-FFF2-40B4-BE49-F238E27FC236}">
                <a16:creationId xmlns:a16="http://schemas.microsoft.com/office/drawing/2014/main" id="{DFB0AF6A-3406-40FE-9F9F-C8AA5905D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4497" y="2686050"/>
            <a:ext cx="619506" cy="619506"/>
          </a:xfrm>
          <a:prstGeom prst="rect">
            <a:avLst/>
          </a:prstGeom>
        </p:spPr>
      </p:pic>
      <p:sp>
        <p:nvSpPr>
          <p:cNvPr id="17" name="Multiply 16">
            <a:extLst>
              <a:ext uri="{FF2B5EF4-FFF2-40B4-BE49-F238E27FC236}">
                <a16:creationId xmlns:a16="http://schemas.microsoft.com/office/drawing/2014/main" id="{72F4E492-E63C-1838-6B90-BA25AA3FB231}"/>
              </a:ext>
            </a:extLst>
          </p:cNvPr>
          <p:cNvSpPr/>
          <p:nvPr/>
        </p:nvSpPr>
        <p:spPr>
          <a:xfrm>
            <a:off x="6919912" y="3645532"/>
            <a:ext cx="828675" cy="857250"/>
          </a:xfrm>
          <a:prstGeom prst="mathMultiply">
            <a:avLst>
              <a:gd name="adj1" fmla="val 148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70D799F4-1E05-F4CF-A504-AC731EE8A537}"/>
              </a:ext>
            </a:extLst>
          </p:cNvPr>
          <p:cNvSpPr/>
          <p:nvPr/>
        </p:nvSpPr>
        <p:spPr>
          <a:xfrm>
            <a:off x="6899719" y="4913775"/>
            <a:ext cx="828675" cy="857250"/>
          </a:xfrm>
          <a:prstGeom prst="mathMultiply">
            <a:avLst>
              <a:gd name="adj1" fmla="val 148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Motivation -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F7E25-7ECC-63DA-D5D1-4D6FCAB5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1" y="2310641"/>
            <a:ext cx="42037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C858A-427C-946E-7CA8-D0D14431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81" y="2221741"/>
            <a:ext cx="4622800" cy="596900"/>
          </a:xfrm>
          <a:prstGeom prst="rect">
            <a:avLst/>
          </a:prstGeom>
        </p:spPr>
      </p:pic>
      <p:pic>
        <p:nvPicPr>
          <p:cNvPr id="13" name="Graphic 12" descr="Tick with solid fill">
            <a:extLst>
              <a:ext uri="{FF2B5EF4-FFF2-40B4-BE49-F238E27FC236}">
                <a16:creationId xmlns:a16="http://schemas.microsoft.com/office/drawing/2014/main" id="{DA9B657A-07B2-9B05-D279-D54A753D4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247" y="2276856"/>
            <a:ext cx="619506" cy="6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Motivation -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Tick with solid fill">
            <a:extLst>
              <a:ext uri="{FF2B5EF4-FFF2-40B4-BE49-F238E27FC236}">
                <a16:creationId xmlns:a16="http://schemas.microsoft.com/office/drawing/2014/main" id="{DFB0AF6A-3406-40FE-9F9F-C8AA5905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121" y="4642765"/>
            <a:ext cx="619506" cy="619506"/>
          </a:xfrm>
          <a:prstGeom prst="rect">
            <a:avLst/>
          </a:prstGeom>
        </p:spPr>
      </p:pic>
      <p:sp>
        <p:nvSpPr>
          <p:cNvPr id="17" name="Multiply 16">
            <a:extLst>
              <a:ext uri="{FF2B5EF4-FFF2-40B4-BE49-F238E27FC236}">
                <a16:creationId xmlns:a16="http://schemas.microsoft.com/office/drawing/2014/main" id="{72F4E492-E63C-1838-6B90-BA25AA3FB231}"/>
              </a:ext>
            </a:extLst>
          </p:cNvPr>
          <p:cNvSpPr/>
          <p:nvPr/>
        </p:nvSpPr>
        <p:spPr>
          <a:xfrm>
            <a:off x="10825923" y="4523893"/>
            <a:ext cx="828675" cy="857250"/>
          </a:xfrm>
          <a:prstGeom prst="mathMultiply">
            <a:avLst>
              <a:gd name="adj1" fmla="val 148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70D799F4-1E05-F4CF-A504-AC731EE8A537}"/>
              </a:ext>
            </a:extLst>
          </p:cNvPr>
          <p:cNvSpPr/>
          <p:nvPr/>
        </p:nvSpPr>
        <p:spPr>
          <a:xfrm>
            <a:off x="9795937" y="4523893"/>
            <a:ext cx="828675" cy="857250"/>
          </a:xfrm>
          <a:prstGeom prst="mathMultiply">
            <a:avLst>
              <a:gd name="adj1" fmla="val 148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8BA8-05CF-0A0C-CF96-120767F7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6" y="2323341"/>
            <a:ext cx="6845300" cy="100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2ED30-CC1C-17B8-AFD1-683B97F69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708" y="3572507"/>
            <a:ext cx="3771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8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Motivation - Search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81100-95E4-B758-AD31-830F4883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891" y="2201231"/>
            <a:ext cx="5516217" cy="447434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A2F21-3E78-77E7-A7DB-542E9B35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2330577"/>
            <a:ext cx="7772400" cy="42156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F12E298-5AB2-85DC-E007-D206D7C4E266}"/>
              </a:ext>
            </a:extLst>
          </p:cNvPr>
          <p:cNvGrpSpPr/>
          <p:nvPr/>
        </p:nvGrpSpPr>
        <p:grpSpPr>
          <a:xfrm>
            <a:off x="7954914" y="1474887"/>
            <a:ext cx="2568139" cy="2576653"/>
            <a:chOff x="2542664" y="3860595"/>
            <a:chExt cx="2568139" cy="257665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8F1FED-23F5-10D6-6E6B-CC146E071D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0463" y="4185448"/>
              <a:ext cx="1944000" cy="19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D82E83-0388-39D2-4DE6-6FDBE5107B7F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42664" y="3860595"/>
              <a:ext cx="2568139" cy="2576653"/>
              <a:chOff x="7760326" y="700708"/>
              <a:chExt cx="916641" cy="922293"/>
            </a:xfrm>
          </p:grpSpPr>
          <p:pic>
            <p:nvPicPr>
              <p:cNvPr id="15" name="Graphic 14" descr="Clock with solid fill">
                <a:extLst>
                  <a:ext uri="{FF2B5EF4-FFF2-40B4-BE49-F238E27FC236}">
                    <a16:creationId xmlns:a16="http://schemas.microsoft.com/office/drawing/2014/main" id="{E9D4F1AC-FC87-AC05-B98D-383EAA4D4C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63374" y="706812"/>
                <a:ext cx="913593" cy="916189"/>
              </a:xfrm>
              <a:prstGeom prst="rect">
                <a:avLst/>
              </a:prstGeom>
            </p:spPr>
          </p:pic>
          <p:pic>
            <p:nvPicPr>
              <p:cNvPr id="11" name="Graphic 10" descr="Clock outline">
                <a:extLst>
                  <a:ext uri="{FF2B5EF4-FFF2-40B4-BE49-F238E27FC236}">
                    <a16:creationId xmlns:a16="http://schemas.microsoft.com/office/drawing/2014/main" id="{CF1F05EE-41FF-324D-7091-8A2E2200BD0D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60326" y="700708"/>
                <a:ext cx="913593" cy="9161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262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CAMIS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6" name="Picture 5" descr="A picture containing screenshot, font, graphics, text&#10;&#10;Description automatically generated">
            <a:extLst>
              <a:ext uri="{FF2B5EF4-FFF2-40B4-BE49-F238E27FC236}">
                <a16:creationId xmlns:a16="http://schemas.microsoft.com/office/drawing/2014/main" id="{79E02BB2-AE05-4438-18F3-C0EB2402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93" y="2276856"/>
            <a:ext cx="7696867" cy="12650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C7E49C-3EA9-B244-4DF0-E4177AD76CCE}"/>
              </a:ext>
            </a:extLst>
          </p:cNvPr>
          <p:cNvGrpSpPr/>
          <p:nvPr/>
        </p:nvGrpSpPr>
        <p:grpSpPr>
          <a:xfrm>
            <a:off x="784557" y="3925231"/>
            <a:ext cx="9375105" cy="1827927"/>
            <a:chOff x="824314" y="4275791"/>
            <a:chExt cx="9375105" cy="1827927"/>
          </a:xfrm>
        </p:grpSpPr>
        <p:pic>
          <p:nvPicPr>
            <p:cNvPr id="5" name="Picture 4" descr="A picture containing text, font, line, screenshot&#10;&#10;Description automatically generated">
              <a:extLst>
                <a:ext uri="{FF2B5EF4-FFF2-40B4-BE49-F238E27FC236}">
                  <a16:creationId xmlns:a16="http://schemas.microsoft.com/office/drawing/2014/main" id="{DF8FF553-11CA-490D-A6EE-F05E119B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593" y="4716758"/>
              <a:ext cx="9304826" cy="13869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180346-D85F-B10F-77BF-773E7713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314" y="4275791"/>
              <a:ext cx="9358171" cy="51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6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CAMIS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6" name="Picture 5" descr="A picture containing screenshot, font, graphics, text&#10;&#10;Description automatically generated">
            <a:extLst>
              <a:ext uri="{FF2B5EF4-FFF2-40B4-BE49-F238E27FC236}">
                <a16:creationId xmlns:a16="http://schemas.microsoft.com/office/drawing/2014/main" id="{79E02BB2-AE05-4438-18F3-C0EB2402C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93" y="2276856"/>
            <a:ext cx="7696867" cy="1265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FF553-11CA-490D-A6EE-F05E119B25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4593" y="3799936"/>
            <a:ext cx="9002096" cy="16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A27F-48CE-B7A5-4096-D442B4EC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CAMIS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33AFC7-CD33-A801-1F74-B1B85846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00" y="-82065"/>
            <a:ext cx="2857900" cy="2208377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421C1B9-CA8E-5846-511B-3C2BAE92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15" y="354228"/>
            <a:ext cx="1342969" cy="1335789"/>
          </a:xfrm>
          <a:prstGeom prst="rect">
            <a:avLst/>
          </a:prstGeom>
        </p:spPr>
      </p:pic>
      <p:pic>
        <p:nvPicPr>
          <p:cNvPr id="6" name="Picture 5" descr="A picture containing screenshot, font, graphics, text&#10;&#10;Description automatically generated">
            <a:extLst>
              <a:ext uri="{FF2B5EF4-FFF2-40B4-BE49-F238E27FC236}">
                <a16:creationId xmlns:a16="http://schemas.microsoft.com/office/drawing/2014/main" id="{79E02BB2-AE05-4438-18F3-C0EB2402C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93" y="2276856"/>
            <a:ext cx="7696867" cy="1265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6D8C4-48F2-13EA-3702-C054D6038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9"/>
          <a:stretch/>
        </p:blipFill>
        <p:spPr>
          <a:xfrm>
            <a:off x="856826" y="3860270"/>
            <a:ext cx="7772400" cy="978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D60A9-AE1D-B62C-95A6-47F0CA6A1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" y="4921261"/>
            <a:ext cx="7772400" cy="9431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6A2F41-5BAC-C9B0-0165-BE679FAEA6E8}"/>
              </a:ext>
            </a:extLst>
          </p:cNvPr>
          <p:cNvSpPr/>
          <p:nvPr/>
        </p:nvSpPr>
        <p:spPr>
          <a:xfrm rot="20447761">
            <a:off x="1477792" y="2424252"/>
            <a:ext cx="8896732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3800" b="0" cap="none" spc="0" dirty="0">
                <a:ln w="0"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DEFAULTS</a:t>
            </a:r>
          </a:p>
        </p:txBody>
      </p:sp>
    </p:spTree>
    <p:extLst>
      <p:ext uri="{BB962C8B-B14F-4D97-AF65-F5344CB8AC3E}">
        <p14:creationId xmlns:p14="http://schemas.microsoft.com/office/powerpoint/2010/main" val="47759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24585</TotalTime>
  <Words>1098</Words>
  <Application>Microsoft Macintosh PowerPoint</Application>
  <PresentationFormat>Widescreen</PresentationFormat>
  <Paragraphs>94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Source Sans Pro</vt:lpstr>
      <vt:lpstr>Office Theme</vt:lpstr>
      <vt:lpstr>Comparing Analysis Method Implementations in Software (CAMIS)</vt:lpstr>
      <vt:lpstr>Motivation</vt:lpstr>
      <vt:lpstr>Motivation - results</vt:lpstr>
      <vt:lpstr>Motivation - results</vt:lpstr>
      <vt:lpstr>Motivation - results</vt:lpstr>
      <vt:lpstr>Motivation - Search</vt:lpstr>
      <vt:lpstr>CAMIS</vt:lpstr>
      <vt:lpstr>CAMIS</vt:lpstr>
      <vt:lpstr>CAMIS</vt:lpstr>
      <vt:lpstr>CAMIS</vt:lpstr>
      <vt:lpstr>Welcome to the CAMIS repository !</vt:lpstr>
      <vt:lpstr>White Paper</vt:lpstr>
      <vt:lpstr>White Paper</vt:lpstr>
      <vt:lpstr>PowerPoint Presentation</vt:lpstr>
      <vt:lpstr>Website - How to Use it </vt:lpstr>
      <vt:lpstr>Call for Action – How you can help? </vt:lpstr>
      <vt:lpstr>Website - How to Contribute</vt:lpstr>
      <vt:lpstr>Website - How to Contribute</vt:lpstr>
      <vt:lpstr>PowerPoint Presentation</vt:lpstr>
      <vt:lpstr>Website - How to Contribute</vt:lpstr>
      <vt:lpstr>Website - How to Contribute</vt:lpstr>
      <vt:lpstr>Website - How to Contribute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Analysis Method Implementations in Software (CAMIS)</dc:title>
  <dc:creator>Christina Fillmore</dc:creator>
  <cp:lastModifiedBy>Christina Fillmore</cp:lastModifiedBy>
  <cp:revision>1</cp:revision>
  <dcterms:created xsi:type="dcterms:W3CDTF">2023-10-20T13:49:16Z</dcterms:created>
  <dcterms:modified xsi:type="dcterms:W3CDTF">2023-11-08T11:43:15Z</dcterms:modified>
</cp:coreProperties>
</file>